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2" r:id="rId14"/>
    <p:sldId id="273" r:id="rId15"/>
    <p:sldId id="274" r:id="rId16"/>
    <p:sldId id="275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</p:sldIdLst>
  <p:sldSz cx="9144000" cy="6858000" type="screen4x3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84" y="-4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18BC-04AF-4912-BA01-BB864BAA5826}" type="datetimeFigureOut">
              <a:rPr lang="zh-CN" altLang="en-US" smtClean="0"/>
              <a:t>2020/4/15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87AB-2B5B-4773-B033-66A884835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924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18BC-04AF-4912-BA01-BB864BAA5826}" type="datetimeFigureOut">
              <a:rPr lang="zh-CN" altLang="en-US" smtClean="0"/>
              <a:t>2020/4/15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87AB-2B5B-4773-B033-66A884835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384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18BC-04AF-4912-BA01-BB864BAA5826}" type="datetimeFigureOut">
              <a:rPr lang="zh-CN" altLang="en-US" smtClean="0"/>
              <a:t>2020/4/15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87AB-2B5B-4773-B033-66A884835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569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18BC-04AF-4912-BA01-BB864BAA5826}" type="datetimeFigureOut">
              <a:rPr lang="zh-CN" altLang="en-US" smtClean="0"/>
              <a:t>2020/4/15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87AB-2B5B-4773-B033-66A884835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79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18BC-04AF-4912-BA01-BB864BAA5826}" type="datetimeFigureOut">
              <a:rPr lang="zh-CN" altLang="en-US" smtClean="0"/>
              <a:t>2020/4/15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87AB-2B5B-4773-B033-66A884835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929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18BC-04AF-4912-BA01-BB864BAA5826}" type="datetimeFigureOut">
              <a:rPr lang="zh-CN" altLang="en-US" smtClean="0"/>
              <a:t>2020/4/15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87AB-2B5B-4773-B033-66A884835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75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18BC-04AF-4912-BA01-BB864BAA5826}" type="datetimeFigureOut">
              <a:rPr lang="zh-CN" altLang="en-US" smtClean="0"/>
              <a:t>2020/4/15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87AB-2B5B-4773-B033-66A884835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99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18BC-04AF-4912-BA01-BB864BAA5826}" type="datetimeFigureOut">
              <a:rPr lang="zh-CN" altLang="en-US" smtClean="0"/>
              <a:t>2020/4/15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87AB-2B5B-4773-B033-66A884835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88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18BC-04AF-4912-BA01-BB864BAA5826}" type="datetimeFigureOut">
              <a:rPr lang="zh-CN" altLang="en-US" smtClean="0"/>
              <a:t>2020/4/15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87AB-2B5B-4773-B033-66A884835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035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18BC-04AF-4912-BA01-BB864BAA5826}" type="datetimeFigureOut">
              <a:rPr lang="zh-CN" altLang="en-US" smtClean="0"/>
              <a:t>2020/4/15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87AB-2B5B-4773-B033-66A884835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336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18BC-04AF-4912-BA01-BB864BAA5826}" type="datetimeFigureOut">
              <a:rPr lang="zh-CN" altLang="en-US" smtClean="0"/>
              <a:t>2020/4/15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B87AB-2B5B-4773-B033-66A884835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63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F18BC-04AF-4912-BA01-BB864BAA5826}" type="datetimeFigureOut">
              <a:rPr lang="zh-CN" altLang="en-US" smtClean="0"/>
              <a:t>2020/4/15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B87AB-2B5B-4773-B033-66A884835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81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239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8851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0388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4884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664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6865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0713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0617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424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1613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9889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388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4144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31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788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3919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4649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7709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1334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0510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498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653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6291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2755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6701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640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5484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7043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1666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82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6153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4322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4867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0876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2387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311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7585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672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0053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084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8237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4130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0867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6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258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797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6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7951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6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6338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6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58128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6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7590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6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0673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6213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2360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7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01974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7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5581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1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42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491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396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5329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lide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8320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全屏显示(4:3)</PresentationFormat>
  <Paragraphs>0</Paragraphs>
  <Slides>59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0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xb21cn</dc:creator>
  <cp:lastModifiedBy>xb21cn</cp:lastModifiedBy>
  <cp:revision>1</cp:revision>
  <dcterms:created xsi:type="dcterms:W3CDTF">2020-04-15T03:57:32Z</dcterms:created>
  <dcterms:modified xsi:type="dcterms:W3CDTF">2020-04-15T03:59:27Z</dcterms:modified>
</cp:coreProperties>
</file>